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1" r:id="rId2"/>
    <p:sldId id="258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841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801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527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36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8627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9034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932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6523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7608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3039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23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463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88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57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031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6688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649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F4995F-95CE-9D41-BDDF-CC9D3283AF5D}" type="datetimeFigureOut">
              <a:rPr lang="en-VN" smtClean="0"/>
              <a:t>05/04/2023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5E2BF9-BFA9-F548-AB31-F41E3816EDB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3205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AE5C8F-4337-0704-7759-7AE31D0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62763" cy="68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0BBF-6D6A-6109-53D6-2981E4BE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912"/>
            <a:ext cx="10515600" cy="5692775"/>
          </a:xfrm>
        </p:spPr>
        <p:txBody>
          <a:bodyPr>
            <a:normAutofit fontScale="90000"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TRƯỜNG TIỂU HỌC DOI LẦU</a:t>
            </a:r>
            <a:br>
              <a:rPr lang="en-VN" sz="3600" dirty="0"/>
            </a:br>
            <a:br>
              <a:rPr lang="en-VN" sz="3600" dirty="0"/>
            </a:br>
            <a:br>
              <a:rPr lang="en-VN" dirty="0"/>
            </a:br>
            <a:r>
              <a:rPr lang="en-VN" sz="4900" b="1" dirty="0">
                <a:solidFill>
                  <a:srgbClr val="0070C0"/>
                </a:solidFill>
              </a:rPr>
              <a:t>ÂM NHẠC LỚP 4</a:t>
            </a:r>
            <a:br>
              <a:rPr lang="en-VN" sz="4900" b="1" dirty="0">
                <a:solidFill>
                  <a:srgbClr val="0070C0"/>
                </a:solidFill>
              </a:rPr>
            </a:br>
            <a:r>
              <a:rPr lang="en-VN" sz="4900" b="1" dirty="0">
                <a:solidFill>
                  <a:srgbClr val="0070C0"/>
                </a:solidFill>
              </a:rPr>
              <a:t>TIẾT 29</a:t>
            </a:r>
            <a:br>
              <a:rPr lang="en-VN" sz="4900" b="1" dirty="0">
                <a:solidFill>
                  <a:srgbClr val="0070C0"/>
                </a:solidFill>
              </a:rPr>
            </a:br>
            <a:r>
              <a:rPr lang="en-VN" sz="4900" b="1" dirty="0">
                <a:solidFill>
                  <a:srgbClr val="0070C0"/>
                </a:solidFill>
              </a:rPr>
              <a:t>Ôn tập bài hát: </a:t>
            </a:r>
            <a:br>
              <a:rPr lang="en-VN" sz="4900" b="1" dirty="0">
                <a:solidFill>
                  <a:srgbClr val="0070C0"/>
                </a:solidFill>
              </a:rPr>
            </a:br>
            <a:r>
              <a:rPr lang="en-VN" sz="4900" b="1" dirty="0">
                <a:solidFill>
                  <a:srgbClr val="0070C0"/>
                </a:solidFill>
              </a:rPr>
              <a:t>THIẾU NHI THẾ GIỚI LIÊN HOAN</a:t>
            </a:r>
            <a:br>
              <a:rPr lang="en-VN" sz="4900" b="1" dirty="0">
                <a:solidFill>
                  <a:srgbClr val="0070C0"/>
                </a:solidFill>
              </a:rPr>
            </a:br>
            <a:r>
              <a:rPr lang="en-VN" sz="4900" b="1" dirty="0">
                <a:solidFill>
                  <a:srgbClr val="0070C0"/>
                </a:solidFill>
              </a:rPr>
              <a:t>Tập đọc nhạc: TĐN số 8</a:t>
            </a:r>
            <a:br>
              <a:rPr lang="en-VN" sz="4900" b="1" dirty="0">
                <a:solidFill>
                  <a:srgbClr val="0070C0"/>
                </a:solidFill>
              </a:rPr>
            </a:br>
            <a:br>
              <a:rPr lang="en-VN" dirty="0"/>
            </a:br>
            <a:br>
              <a:rPr lang="en-VN" dirty="0"/>
            </a:br>
            <a:br>
              <a:rPr lang="en-VN" dirty="0"/>
            </a:br>
            <a:r>
              <a:rPr lang="en-VN" sz="3100" b="1" i="1" dirty="0">
                <a:solidFill>
                  <a:srgbClr val="7030A0"/>
                </a:solidFill>
              </a:rPr>
              <a:t>Giáo viên: Nguyễn Kim Đông</a:t>
            </a:r>
            <a:br>
              <a:rPr lang="en-VN" dirty="0"/>
            </a:b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016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ĐỌC NHẠC SỐ 8 LỚP 4.mp4">
            <a:hlinkClick r:id="" action="ppaction://media"/>
            <a:extLst>
              <a:ext uri="{FF2B5EF4-FFF2-40B4-BE49-F238E27FC236}">
                <a16:creationId xmlns:a16="http://schemas.microsoft.com/office/drawing/2014/main" id="{01B6CD5B-7AF6-3CD1-C0AC-13AE3E3246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4526-5662-EF00-6773-4F990D25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VN" sz="6000" b="1" i="1" dirty="0">
                <a:solidFill>
                  <a:srgbClr val="FF0000"/>
                </a:solidFill>
              </a:rPr>
              <a:t>Tiết học kết thúc</a:t>
            </a:r>
            <a:br>
              <a:rPr lang="en-VN" sz="6000" b="1" i="1" dirty="0">
                <a:solidFill>
                  <a:srgbClr val="FF0000"/>
                </a:solidFill>
              </a:rPr>
            </a:br>
            <a:r>
              <a:rPr lang="en-VN" sz="6000" b="1" i="1" dirty="0">
                <a:solidFill>
                  <a:srgbClr val="FF0000"/>
                </a:solidFill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4130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{1D47FC65-9034-5549-8003-4999206BD03C}tf10001073</Template>
  <TotalTime>51</TotalTime>
  <Words>57</Words>
  <Application>Microsoft Macintosh PowerPoint</Application>
  <PresentationFormat>Widescreen</PresentationFormat>
  <Paragraphs>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Droplet</vt:lpstr>
      <vt:lpstr>PowerPoint Presentation</vt:lpstr>
      <vt:lpstr>TRƯỜNG TIỂU HỌC DOI LẦU   ÂM NHẠC LỚP 4 TIẾT 29 Ôn tập bài hát:  THIẾU NHI THẾ GIỚI LIÊN HOAN Tập đọc nhạc: TĐN số 8    Giáo viên: Nguyễn Kim Đông </vt:lpstr>
      <vt:lpstr>PowerPoint Presentation</vt:lpstr>
      <vt:lpstr>Tiết học kết thúc Chúc các em học tốt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2023-04-02T06:01:08Z</dcterms:created>
  <dcterms:modified xsi:type="dcterms:W3CDTF">2023-04-05T02:30:25Z</dcterms:modified>
</cp:coreProperties>
</file>